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A7CC3-37CF-43E8-406E-B2D7B3B90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D1C7965-5D56-5B24-2B30-2F066E769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53F2999-9A53-9D87-AEED-6CDBB1F22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8A1F6E7-56A4-FE5E-AB20-8E8420D23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3A39EA4-F38A-A576-A126-FD47E8A4D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9798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7E8F1B-B239-96D7-0946-1A704E4A7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6B91172-B787-2B2A-885C-D004D92034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C42C9EE-700B-4119-B304-5DCC5F68C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7F2066F-9B4A-7750-FF70-3957C4A18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775F2A4-F17C-7ABD-D187-2A855579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3197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B43A8E46-38BC-7C71-7EBB-316D42BB74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8080DCA-D6C2-9425-6714-0AA3AB7E2E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DD547A6-1C60-68AF-12E1-90F26EEDC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C2ABEFA-A4B4-B0A5-1EA2-FB122F17E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5EEE766-53C3-B7ED-907F-2D7A9A748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651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0FBEFD-48E3-28C4-0BB2-829C4652B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59C4B37-6487-793B-6793-3DA79EE9F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E8301EA-8276-72DE-6939-CFDB187E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8A9385D-02FF-9567-D95F-001A0C69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896A1AF-0E0A-BF12-4843-2EE246E45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1902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0CB506-7E30-97A1-97DA-EC0993437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957C8AE-C60C-A4BF-871C-07695DC63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74A57A2-36D3-E5F9-D33C-63CA74685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460AC70-5760-75DD-96AD-872CE92C9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EA2158F-50B8-955E-E524-165780550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108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8F2C29-DD17-EB66-D88E-8BCEF4F72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6F914E8-FD04-AA4D-A9E5-D7E16B5EB3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0956F2F-3BCE-8E1A-A9AB-446DAD3D09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DEED13E-886F-F33D-1774-B6001BB70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FFB2C01-2A00-DF89-D3FF-66F11D201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6E5F9D4-E6F2-682F-DF9E-8AE3E706E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2448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D6F691-1358-BC2C-5562-F038288AF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566F3DB-B1E6-D73A-9726-03D6B3309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E92C391-C4D4-FABE-107D-D24998A39A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643BC49-0421-AD1C-A6F2-276A1CC81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E180CC6-4AD8-4F0A-4F36-9C298BFC90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1FCEC26-225C-5C26-5CC9-700EC2F0C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F0B1CB8-3AB8-9822-0241-5B881EDF8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7B49EB53-84AF-D6A9-E81D-24DEC0828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3853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B0F97B-BA96-FC9D-5885-593E63C35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3F44ADE-6FD0-6D7F-06ED-FCA4FFA97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9A49DF5-C326-3DC1-9920-513574B6D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0C9D1EF-2925-E2AF-7A1C-56E338E24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7658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DDAB83B-0847-F096-72A2-82B247FC7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394576F-B9A7-5DF8-0B70-E07C5B04A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B83C50C-48C5-B1A5-9827-C3337E80A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486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DFBA2-0F01-EA55-546F-B7A376909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57579E4-C7AE-C8F9-9536-373F186F7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A1CB3076-416D-DFCA-1B62-FD340A0E4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472D0E6-08E3-DB25-8245-255E206D6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E8DD8EF-1823-3C53-E337-D2130E7AD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12B8995-2146-310D-02F7-F23446A01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74161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AD7E5-AD26-801A-74BB-C5B4B85BA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07513DB5-84A0-1829-D1A5-F453BABA38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5E02FFF-CFCE-9844-5BC3-52801FAE97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FF6A897-7069-3544-93BB-5CE00AFC8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0BA7E21-5704-D852-5F25-CAD664622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5ECE49C-39CD-D1DB-84D7-29E870CA2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18163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2C12E3D-F86D-482C-025F-C5A4968F5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04FF225-A672-E166-DBAD-C1551EB28A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8D29AA6-A78A-A6EF-4EBB-9D2DAECF62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CC2FB6-8455-41DF-8D07-D7F6B4FB7E39}" type="datetimeFigureOut">
              <a:rPr lang="nl-NL" smtClean="0"/>
              <a:t>7-10-2024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C77AFB2-BE03-CD16-B3F8-427360161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20F4BA4-C8C3-788A-22D1-8E57FC5BCA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51317D-1856-4E47-9471-4CD6803434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3499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én in een menigte">
            <a:extLst>
              <a:ext uri="{FF2B5EF4-FFF2-40B4-BE49-F238E27FC236}">
                <a16:creationId xmlns:a16="http://schemas.microsoft.com/office/drawing/2014/main" id="{FC825102-6B5D-4E4A-4221-6DFE69265E3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7734" b="1726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42E5E9A-7F2D-87F8-6809-BD90D875ED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nl-NL">
                <a:solidFill>
                  <a:srgbClr val="FFFFFF"/>
                </a:solidFill>
              </a:rPr>
              <a:t>Voorbeeld persona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509D64A-9A97-753B-11AB-BECB42D47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nl-N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261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F2827BE-A908-5D8C-099B-100B9955B9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43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8E4DC9-98C7-8002-225E-F7A7B2846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nl-NL" sz="4000" dirty="0"/>
              <a:t>Amalia</a:t>
            </a:r>
            <a:br>
              <a:rPr lang="nl-NL" sz="4000" dirty="0"/>
            </a:br>
            <a:r>
              <a:rPr lang="nl-NL" sz="4000" dirty="0"/>
              <a:t>Hendriks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CF46F62-D9DD-56D6-1916-4488374DC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nl-NL" sz="1400" b="1"/>
              <a:t>Naam:</a:t>
            </a:r>
            <a:r>
              <a:rPr lang="nl-NL" sz="1400"/>
              <a:t>Giorgina</a:t>
            </a:r>
            <a:endParaRPr lang="nl-NL" sz="1400" b="1"/>
          </a:p>
          <a:p>
            <a:r>
              <a:rPr lang="nl-NL" sz="1400" b="1"/>
              <a:t>Woonplaats: </a:t>
            </a:r>
            <a:r>
              <a:rPr lang="nl-NL" sz="1400"/>
              <a:t>Alkmaar</a:t>
            </a:r>
          </a:p>
          <a:p>
            <a:r>
              <a:rPr lang="nl-NL" sz="1400" b="1"/>
              <a:t>Wensen/ doelen: </a:t>
            </a:r>
            <a:r>
              <a:rPr lang="nl-NL" sz="1400"/>
              <a:t>diploma halen, goeie baan hebben.</a:t>
            </a:r>
            <a:endParaRPr lang="nl-NL" sz="1400" b="1"/>
          </a:p>
          <a:p>
            <a:r>
              <a:rPr lang="nl-NL" sz="1400" b="1"/>
              <a:t>Zorg en ergernis: </a:t>
            </a:r>
            <a:r>
              <a:rPr lang="nl-NL" sz="1400"/>
              <a:t>dat  ik de website van BO optijd goed afkrijg</a:t>
            </a:r>
            <a:endParaRPr lang="nl-NL" sz="1400" b="1"/>
          </a:p>
          <a:p>
            <a:r>
              <a:rPr lang="nl-NL" sz="1400" b="1"/>
              <a:t>Persoonlijkheid:</a:t>
            </a:r>
            <a:r>
              <a:rPr lang="nl-NL" sz="1400"/>
              <a:t> vrolijk, lief, behulpzaam</a:t>
            </a:r>
            <a:endParaRPr lang="nl-NL" sz="1400" b="1"/>
          </a:p>
          <a:p>
            <a:r>
              <a:rPr lang="nl-NL" sz="1400" b="1"/>
              <a:t>Welke apps gebruikt hij/zij: </a:t>
            </a:r>
            <a:r>
              <a:rPr lang="nl-NL" sz="1400"/>
              <a:t>tik tok / instagram en whatsApp</a:t>
            </a:r>
            <a:endParaRPr lang="nl-NL" sz="1400" b="1"/>
          </a:p>
          <a:p>
            <a:endParaRPr lang="nl-NL" sz="1400" b="1"/>
          </a:p>
          <a:p>
            <a:endParaRPr lang="nl-NL" sz="1400" b="1"/>
          </a:p>
          <a:p>
            <a:r>
              <a:rPr lang="nl-NL" sz="1400" b="1"/>
              <a:t>"Ik creëer mijn eigen pad en zie elke uitdaging als een kans."</a:t>
            </a:r>
          </a:p>
        </p:txBody>
      </p:sp>
    </p:spTree>
    <p:extLst>
      <p:ext uri="{BB962C8B-B14F-4D97-AF65-F5344CB8AC3E}">
        <p14:creationId xmlns:p14="http://schemas.microsoft.com/office/powerpoint/2010/main" val="269230867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69</Words>
  <Application>Microsoft Office PowerPoint</Application>
  <PresentationFormat>Breedbeeld</PresentationFormat>
  <Paragraphs>11</Paragraphs>
  <Slides>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Kantoorthema</vt:lpstr>
      <vt:lpstr>Voorbeeld persona</vt:lpstr>
      <vt:lpstr>Amalia Hendriks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Giorgina Cali</dc:creator>
  <cp:lastModifiedBy>Giorgina Cali</cp:lastModifiedBy>
  <cp:revision>1</cp:revision>
  <dcterms:created xsi:type="dcterms:W3CDTF">2024-10-07T07:42:20Z</dcterms:created>
  <dcterms:modified xsi:type="dcterms:W3CDTF">2024-10-07T07:55:28Z</dcterms:modified>
</cp:coreProperties>
</file>

<file path=docProps/thumbnail.jpeg>
</file>